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5"/>
  </p:notesMasterIdLst>
  <p:sldIdLst>
    <p:sldId id="256" r:id="rId3"/>
    <p:sldId id="262" r:id="rId4"/>
  </p:sldIdLst>
  <p:sldSz cx="7772400" cy="10058400"/>
  <p:notesSz cx="6858000" cy="9144000"/>
  <p:embeddedFontLst>
    <p:embeddedFont>
      <p:font typeface="Google Sans" panose="020B0604020202020204" charset="0"/>
      <p:regular r:id="rId6"/>
      <p:bold r:id="rId7"/>
      <p:italic r:id="rId8"/>
      <p:boldItalic r:id="rId9"/>
    </p:embeddedFont>
    <p:embeddedFont>
      <p:font typeface="Google Sans SemiBold" panose="020B0604020202020204" charset="0"/>
      <p:regular r:id="rId10"/>
      <p:bold r:id="rId11"/>
      <p:italic r:id="rId12"/>
      <p:boldItalic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PT Sans Narrow" panose="020B0506020203020204" pitchFamily="34" charset="0"/>
      <p:regular r:id="rId18"/>
      <p:bold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Work Sans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20" y="930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openxmlformats.org/officeDocument/2006/relationships/font" Target="fonts/font21.fntdata"/><Relationship Id="rId3" Type="http://schemas.openxmlformats.org/officeDocument/2006/relationships/slide" Target="slides/slide1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font" Target="fonts/font2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font" Target="fonts/font19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font" Target="fonts/font18.fntdata"/><Relationship Id="rId28" Type="http://schemas.openxmlformats.org/officeDocument/2006/relationships/presProps" Target="pres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font" Target="fonts/font17.fntdata"/><Relationship Id="rId27" Type="http://schemas.openxmlformats.org/officeDocument/2006/relationships/font" Target="fonts/font22.fntdata"/><Relationship Id="rId30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">
  <p:cSld name="CUSTOM_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6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sz="34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lvl="0" algn="ctr"/>
              <a:r>
                <a:rPr lang="en-US" sz="1600" b="1" dirty="0">
                  <a:latin typeface="Google Sans"/>
                  <a:ea typeface="Google Sans"/>
                  <a:cs typeface="Google Sans"/>
                  <a:sym typeface="Google Sans"/>
                </a:rPr>
                <a:t>Executive Summary: Statistical Testing Results</a:t>
              </a: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375309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sz="1100" dirty="0">
                  <a:latin typeface="Roboto"/>
                  <a:ea typeface="Roboto"/>
                  <a:cs typeface="Roboto"/>
                  <a:sym typeface="Roboto"/>
                </a:rPr>
                <a:t>TokTok Claims Classification Project</a:t>
              </a:r>
              <a:endParaRPr sz="11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Textfeld 1">
            <a:extLst>
              <a:ext uri="{FF2B5EF4-FFF2-40B4-BE49-F238E27FC236}">
                <a16:creationId xmlns:a16="http://schemas.microsoft.com/office/drawing/2014/main" id="{687F76B6-895B-0F61-4BD9-B5031D5DB21E}"/>
              </a:ext>
            </a:extLst>
          </p:cNvPr>
          <p:cNvSpPr txBox="1"/>
          <p:nvPr/>
        </p:nvSpPr>
        <p:spPr>
          <a:xfrm>
            <a:off x="375309" y="3503959"/>
            <a:ext cx="6660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determine whether there is a statistically significant difference in the number of views for TikTok videos posted by verified accounts versus unverified accounts.</a:t>
            </a: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D0FAE31-1A10-BC2D-6E04-404A40EFCD05}"/>
              </a:ext>
            </a:extLst>
          </p:cNvPr>
          <p:cNvSpPr txBox="1"/>
          <p:nvPr/>
        </p:nvSpPr>
        <p:spPr>
          <a:xfrm>
            <a:off x="499621" y="5420412"/>
            <a:ext cx="62216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p-value is far below the 5% significance level. Therefore, we reject the null hypothesis that the difference in video view counts between verified and unverified accounts is due to random chance. Instead, the results indicate a statistically significant difference in the mean number of video views between verified and unverified TikTok accounts.</a:t>
            </a:r>
          </a:p>
          <a:p>
            <a:pPr algn="just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suggests there might be fundamental behavioral differences between these two groups of accounts.</a:t>
            </a: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EAD14C3-3D18-4DEB-60CC-369A17A0300A}"/>
              </a:ext>
            </a:extLst>
          </p:cNvPr>
          <p:cNvSpPr txBox="1"/>
          <p:nvPr/>
        </p:nvSpPr>
        <p:spPr>
          <a:xfrm>
            <a:off x="499621" y="8606672"/>
            <a:ext cx="66605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next step would be to build a regression model using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verified status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as a predictor, since the ultimate goal is to make predictions about claim status. Such a regression model would help analyze user behavior within the group of verified users</a:t>
            </a: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887FDFB-1832-6A20-93D5-427715833BCD}"/>
              </a:ext>
            </a:extLst>
          </p:cNvPr>
          <p:cNvSpPr txBox="1"/>
          <p:nvPr/>
        </p:nvSpPr>
        <p:spPr>
          <a:xfrm>
            <a:off x="375309" y="1979629"/>
            <a:ext cx="67848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" dirty="0">
                <a:solidFill>
                  <a:schemeClr val="dk1"/>
                </a:solidFill>
                <a:latin typeface="Calibri" panose="020F0502020204030204" pitchFamily="34" charset="0"/>
                <a:ea typeface="Google Sans"/>
                <a:cs typeface="Calibri" panose="020F0502020204030204" pitchFamily="34" charset="0"/>
                <a:sym typeface="Google Sans"/>
              </a:rPr>
              <a:t>he TikTok data team seeks to develop a machine learning model to assist in the classification of claims for user submissions. In this part of the project, the data team will conduct a hypothesis test to analyze the relationship between verified_status and video_view_count</a:t>
            </a: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</Words>
  <Application>Microsoft Office PowerPoint</Application>
  <PresentationFormat>Benutzerdefiniert</PresentationFormat>
  <Paragraphs>10</Paragraphs>
  <Slides>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</vt:i4>
      </vt:variant>
    </vt:vector>
  </HeadingPairs>
  <TitlesOfParts>
    <vt:vector size="12" baseType="lpstr">
      <vt:lpstr>Google Sans SemiBold</vt:lpstr>
      <vt:lpstr>Google Sans</vt:lpstr>
      <vt:lpstr>Work Sans</vt:lpstr>
      <vt:lpstr>Calibri</vt:lpstr>
      <vt:lpstr>Arial</vt:lpstr>
      <vt:lpstr>PT Sans Narrow</vt:lpstr>
      <vt:lpstr>Roboto</vt:lpstr>
      <vt:lpstr>Lato</vt:lpstr>
      <vt:lpstr>Simple Light</vt:lpstr>
      <vt:lpstr>Simple Light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AL</dc:creator>
  <cp:lastModifiedBy>Alexander Laslop</cp:lastModifiedBy>
  <cp:revision>1</cp:revision>
  <dcterms:modified xsi:type="dcterms:W3CDTF">2025-12-22T15:09:25Z</dcterms:modified>
</cp:coreProperties>
</file>